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984"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90DDD0-D90E-48BA-9162-9CB43ED0C4D2}" type="datetimeFigureOut">
              <a:rPr lang="en-US" smtClean="0"/>
              <a:t>6/6/2013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5DC22D-9C74-4C9B-BAA1-327D5F6B48D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90DDD0-D90E-48BA-9162-9CB43ED0C4D2}" type="datetimeFigureOut">
              <a:rPr lang="en-US" smtClean="0"/>
              <a:t>6/6/2013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5DC22D-9C74-4C9B-BAA1-327D5F6B48D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90DDD0-D90E-48BA-9162-9CB43ED0C4D2}" type="datetimeFigureOut">
              <a:rPr lang="en-US" smtClean="0"/>
              <a:t>6/6/2013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5DC22D-9C74-4C9B-BAA1-327D5F6B48D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90DDD0-D90E-48BA-9162-9CB43ED0C4D2}" type="datetimeFigureOut">
              <a:rPr lang="en-US" smtClean="0"/>
              <a:t>6/6/2013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5DC22D-9C74-4C9B-BAA1-327D5F6B48D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90DDD0-D90E-48BA-9162-9CB43ED0C4D2}" type="datetimeFigureOut">
              <a:rPr lang="en-US" smtClean="0"/>
              <a:t>6/6/2013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5DC22D-9C74-4C9B-BAA1-327D5F6B48D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90DDD0-D90E-48BA-9162-9CB43ED0C4D2}" type="datetimeFigureOut">
              <a:rPr lang="en-US" smtClean="0"/>
              <a:t>6/6/2013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5DC22D-9C74-4C9B-BAA1-327D5F6B48D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90DDD0-D90E-48BA-9162-9CB43ED0C4D2}" type="datetimeFigureOut">
              <a:rPr lang="en-US" smtClean="0"/>
              <a:t>6/6/2013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5DC22D-9C74-4C9B-BAA1-327D5F6B48D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90DDD0-D90E-48BA-9162-9CB43ED0C4D2}" type="datetimeFigureOut">
              <a:rPr lang="en-US" smtClean="0"/>
              <a:t>6/6/2013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5DC22D-9C74-4C9B-BAA1-327D5F6B48D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90DDD0-D90E-48BA-9162-9CB43ED0C4D2}" type="datetimeFigureOut">
              <a:rPr lang="en-US" smtClean="0"/>
              <a:t>6/6/2013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5DC22D-9C74-4C9B-BAA1-327D5F6B48D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90DDD0-D90E-48BA-9162-9CB43ED0C4D2}" type="datetimeFigureOut">
              <a:rPr lang="en-US" smtClean="0"/>
              <a:t>6/6/2013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5DC22D-9C74-4C9B-BAA1-327D5F6B48D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90DDD0-D90E-48BA-9162-9CB43ED0C4D2}" type="datetimeFigureOut">
              <a:rPr lang="en-US" smtClean="0"/>
              <a:t>6/6/2013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5DC22D-9C74-4C9B-BAA1-327D5F6B48D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90DDD0-D90E-48BA-9162-9CB43ED0C4D2}" type="datetimeFigureOut">
              <a:rPr lang="en-US" smtClean="0"/>
              <a:t>6/6/2013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5DC22D-9C74-4C9B-BAA1-327D5F6B48D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685800"/>
            <a:ext cx="7772400" cy="1470025"/>
          </a:xfrm>
        </p:spPr>
        <p:txBody>
          <a:bodyPr/>
          <a:lstStyle/>
          <a:p>
            <a:r>
              <a:rPr lang="en-US" dirty="0" err="1" smtClean="0"/>
              <a:t>Dufurrena</a:t>
            </a:r>
            <a:r>
              <a:rPr lang="en-US" dirty="0" smtClean="0"/>
              <a:t> Ponds - 2013</a:t>
            </a:r>
            <a:endParaRPr lang="en-US" dirty="0"/>
          </a:p>
        </p:txBody>
      </p:sp>
      <p:sp>
        <p:nvSpPr>
          <p:cNvPr id="3" name="Subtitle 2"/>
          <p:cNvSpPr>
            <a:spLocks noGrp="1"/>
          </p:cNvSpPr>
          <p:nvPr>
            <p:ph type="subTitle" idx="1"/>
          </p:nvPr>
        </p:nvSpPr>
        <p:spPr>
          <a:xfrm>
            <a:off x="1371600" y="2057400"/>
            <a:ext cx="6400800" cy="1752600"/>
          </a:xfrm>
        </p:spPr>
        <p:txBody>
          <a:bodyPr/>
          <a:lstStyle/>
          <a:p>
            <a:r>
              <a:rPr lang="en-US" dirty="0" smtClean="0">
                <a:solidFill>
                  <a:schemeClr val="accent5"/>
                </a:solidFill>
              </a:rPr>
              <a:t>French Ford Middle School –</a:t>
            </a:r>
          </a:p>
          <a:p>
            <a:r>
              <a:rPr lang="en-US" dirty="0" smtClean="0">
                <a:solidFill>
                  <a:schemeClr val="accent5"/>
                </a:solidFill>
              </a:rPr>
              <a:t> A FEW HIGHLIGHTS FROM OUR TRIP</a:t>
            </a:r>
          </a:p>
        </p:txBody>
      </p:sp>
      <p:sp>
        <p:nvSpPr>
          <p:cNvPr id="4" name="TextBox 3"/>
          <p:cNvSpPr txBox="1"/>
          <p:nvPr/>
        </p:nvSpPr>
        <p:spPr>
          <a:xfrm>
            <a:off x="914400" y="4267200"/>
            <a:ext cx="7543800" cy="1569660"/>
          </a:xfrm>
          <a:prstGeom prst="rect">
            <a:avLst/>
          </a:prstGeom>
          <a:noFill/>
        </p:spPr>
        <p:txBody>
          <a:bodyPr wrap="square" rtlCol="0">
            <a:spAutoFit/>
          </a:bodyPr>
          <a:lstStyle/>
          <a:p>
            <a:r>
              <a:rPr lang="en-US" sz="2400" dirty="0" smtClean="0"/>
              <a:t>“Thank you, so much. If you wouldn’t have given us the money then I never would have learned that much in a day.”				</a:t>
            </a:r>
          </a:p>
          <a:p>
            <a:r>
              <a:rPr lang="en-US" sz="2400" dirty="0"/>
              <a:t>	</a:t>
            </a:r>
            <a:r>
              <a:rPr lang="en-US" sz="2400" dirty="0" smtClean="0"/>
              <a:t>			Isabelle</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800" dirty="0" smtClean="0"/>
              <a:t>“The fish in the pool are cool! Especially the little fish. When you put your hand in the water it tickles because they eat the dead skin cells.”		Victor</a:t>
            </a:r>
            <a:endParaRPr lang="en-US" sz="2800" dirty="0"/>
          </a:p>
        </p:txBody>
      </p:sp>
      <p:pic>
        <p:nvPicPr>
          <p:cNvPr id="4" name="Content Placeholder 3" descr="spring school rodeo washoe 021.JPG"/>
          <p:cNvPicPr>
            <a:picLocks noGrp="1" noChangeAspect="1"/>
          </p:cNvPicPr>
          <p:nvPr>
            <p:ph idx="1"/>
          </p:nvPr>
        </p:nvPicPr>
        <p:blipFill>
          <a:blip r:embed="rId2" cstate="print"/>
          <a:stretch>
            <a:fillRect/>
          </a:stretch>
        </p:blipFill>
        <p:spPr>
          <a:xfrm>
            <a:off x="2362200" y="1524000"/>
            <a:ext cx="6400800" cy="4800600"/>
          </a:xfrm>
          <a:prstGeom prst="rect">
            <a:avLst/>
          </a:prstGeom>
        </p:spPr>
      </p:pic>
      <p:sp>
        <p:nvSpPr>
          <p:cNvPr id="5" name="TextBox 4"/>
          <p:cNvSpPr txBox="1"/>
          <p:nvPr/>
        </p:nvSpPr>
        <p:spPr>
          <a:xfrm>
            <a:off x="152400" y="1981200"/>
            <a:ext cx="2057400" cy="1938992"/>
          </a:xfrm>
          <a:prstGeom prst="rect">
            <a:avLst/>
          </a:prstGeom>
          <a:noFill/>
        </p:spPr>
        <p:txBody>
          <a:bodyPr wrap="square" rtlCol="0">
            <a:spAutoFit/>
          </a:bodyPr>
          <a:lstStyle/>
          <a:p>
            <a:r>
              <a:rPr lang="en-US" sz="2000" dirty="0" smtClean="0"/>
              <a:t>“They showed us the hot springs showers. We saw a big fish in the hot springs pool”</a:t>
            </a:r>
          </a:p>
          <a:p>
            <a:r>
              <a:rPr lang="en-US" sz="2000" dirty="0"/>
              <a:t>	</a:t>
            </a:r>
            <a:r>
              <a:rPr lang="en-US" sz="2000" dirty="0" err="1" smtClean="0"/>
              <a:t>Aldahir</a:t>
            </a:r>
            <a:endParaRPr lang="en-US"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0"/>
            <a:ext cx="3048000" cy="1143000"/>
          </a:xfrm>
        </p:spPr>
        <p:txBody>
          <a:bodyPr>
            <a:noAutofit/>
          </a:bodyPr>
          <a:lstStyle/>
          <a:p>
            <a:r>
              <a:rPr lang="en-US" sz="3200" dirty="0" smtClean="0"/>
              <a:t>Hanging out at the shower house.</a:t>
            </a:r>
            <a:endParaRPr lang="en-US" sz="3200" dirty="0"/>
          </a:p>
        </p:txBody>
      </p:sp>
      <p:pic>
        <p:nvPicPr>
          <p:cNvPr id="4" name="Content Placeholder 3" descr="spring school rodeo washoe 027.JPG"/>
          <p:cNvPicPr>
            <a:picLocks noGrp="1" noChangeAspect="1"/>
          </p:cNvPicPr>
          <p:nvPr>
            <p:ph idx="1"/>
          </p:nvPr>
        </p:nvPicPr>
        <p:blipFill>
          <a:blip r:embed="rId2" cstate="print"/>
          <a:stretch>
            <a:fillRect/>
          </a:stretch>
        </p:blipFill>
        <p:spPr>
          <a:xfrm>
            <a:off x="4343400" y="381000"/>
            <a:ext cx="4572000" cy="3429000"/>
          </a:xfrm>
        </p:spPr>
      </p:pic>
      <p:sp>
        <p:nvSpPr>
          <p:cNvPr id="6" name="TextBox 5"/>
          <p:cNvSpPr txBox="1"/>
          <p:nvPr/>
        </p:nvSpPr>
        <p:spPr>
          <a:xfrm>
            <a:off x="5029200" y="5410200"/>
            <a:ext cx="3429000" cy="1077218"/>
          </a:xfrm>
          <a:prstGeom prst="rect">
            <a:avLst/>
          </a:prstGeom>
          <a:noFill/>
        </p:spPr>
        <p:txBody>
          <a:bodyPr wrap="square" rtlCol="0">
            <a:spAutoFit/>
          </a:bodyPr>
          <a:lstStyle/>
          <a:p>
            <a:r>
              <a:rPr lang="en-US" sz="3200" dirty="0" smtClean="0"/>
              <a:t>Walking to the gorge.</a:t>
            </a:r>
            <a:endParaRPr lang="en-US" sz="3200" dirty="0"/>
          </a:p>
        </p:txBody>
      </p:sp>
      <p:pic>
        <p:nvPicPr>
          <p:cNvPr id="7" name="Picture 6" descr="IMG_0245.JPG"/>
          <p:cNvPicPr>
            <a:picLocks noChangeAspect="1"/>
          </p:cNvPicPr>
          <p:nvPr/>
        </p:nvPicPr>
        <p:blipFill>
          <a:blip r:embed="rId3" cstate="print"/>
          <a:stretch>
            <a:fillRect/>
          </a:stretch>
        </p:blipFill>
        <p:spPr>
          <a:xfrm>
            <a:off x="228600" y="3200400"/>
            <a:ext cx="4470400" cy="33528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3505200" cy="1143000"/>
          </a:xfrm>
        </p:spPr>
        <p:txBody>
          <a:bodyPr>
            <a:normAutofit/>
          </a:bodyPr>
          <a:lstStyle/>
          <a:p>
            <a:r>
              <a:rPr lang="en-US" sz="3200" dirty="0" smtClean="0"/>
              <a:t>Looking for souvenirs</a:t>
            </a:r>
            <a:endParaRPr lang="en-US" sz="3200" dirty="0"/>
          </a:p>
        </p:txBody>
      </p:sp>
      <p:pic>
        <p:nvPicPr>
          <p:cNvPr id="4" name="Content Placeholder 3" descr="IMG_0271.JPG"/>
          <p:cNvPicPr>
            <a:picLocks noGrp="1" noChangeAspect="1"/>
          </p:cNvPicPr>
          <p:nvPr>
            <p:ph idx="1"/>
          </p:nvPr>
        </p:nvPicPr>
        <p:blipFill>
          <a:blip r:embed="rId2" cstate="print"/>
          <a:stretch>
            <a:fillRect/>
          </a:stretch>
        </p:blipFill>
        <p:spPr>
          <a:xfrm>
            <a:off x="4648200" y="304800"/>
            <a:ext cx="4165600" cy="3124200"/>
          </a:xfrm>
        </p:spPr>
      </p:pic>
      <p:pic>
        <p:nvPicPr>
          <p:cNvPr id="5" name="Picture 4" descr="spring school rodeo washoe 024.JPG"/>
          <p:cNvPicPr>
            <a:picLocks noChangeAspect="1"/>
          </p:cNvPicPr>
          <p:nvPr/>
        </p:nvPicPr>
        <p:blipFill>
          <a:blip r:embed="rId3" cstate="print"/>
          <a:stretch>
            <a:fillRect/>
          </a:stretch>
        </p:blipFill>
        <p:spPr>
          <a:xfrm>
            <a:off x="381000" y="2971800"/>
            <a:ext cx="4572000" cy="3429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800" dirty="0" smtClean="0"/>
              <a:t>On May 9, 2013 about 120 fifth grade students from French Ford Middle School loaded onto two busses and made the 125- mile trip to </a:t>
            </a:r>
            <a:r>
              <a:rPr lang="en-US" sz="2800" dirty="0" err="1" smtClean="0"/>
              <a:t>Dufurrena</a:t>
            </a:r>
            <a:r>
              <a:rPr lang="en-US" sz="2800" dirty="0" smtClean="0"/>
              <a:t> Ponds.</a:t>
            </a:r>
            <a:endParaRPr lang="en-US" sz="2800" dirty="0"/>
          </a:p>
        </p:txBody>
      </p:sp>
      <p:pic>
        <p:nvPicPr>
          <p:cNvPr id="4" name="Content Placeholder 3" descr="spring school rodeo washoe 014.JPG"/>
          <p:cNvPicPr>
            <a:picLocks noGrp="1" noChangeAspect="1"/>
          </p:cNvPicPr>
          <p:nvPr>
            <p:ph idx="1"/>
          </p:nvPr>
        </p:nvPicPr>
        <p:blipFill>
          <a:blip r:embed="rId2" cstate="print"/>
          <a:stretch>
            <a:fillRect/>
          </a:stretch>
        </p:blipFill>
        <p:spPr>
          <a:xfrm>
            <a:off x="3200400" y="1752600"/>
            <a:ext cx="5461000" cy="4095750"/>
          </a:xfrm>
        </p:spPr>
      </p:pic>
      <p:sp>
        <p:nvSpPr>
          <p:cNvPr id="5" name="TextBox 4"/>
          <p:cNvSpPr txBox="1"/>
          <p:nvPr/>
        </p:nvSpPr>
        <p:spPr>
          <a:xfrm>
            <a:off x="304800" y="1676400"/>
            <a:ext cx="2590800" cy="3108543"/>
          </a:xfrm>
          <a:prstGeom prst="rect">
            <a:avLst/>
          </a:prstGeom>
          <a:noFill/>
        </p:spPr>
        <p:txBody>
          <a:bodyPr wrap="square" rtlCol="0">
            <a:spAutoFit/>
          </a:bodyPr>
          <a:lstStyle/>
          <a:p>
            <a:r>
              <a:rPr lang="en-US" sz="2800" dirty="0" smtClean="0"/>
              <a:t>Thanks to the GSN Foundation for making the trip possible through generous grant contributions. </a:t>
            </a:r>
            <a:endParaRPr lang="en-US" sz="2800" dirty="0"/>
          </a:p>
        </p:txBody>
      </p:sp>
      <p:sp>
        <p:nvSpPr>
          <p:cNvPr id="6" name="TextBox 5"/>
          <p:cNvSpPr txBox="1"/>
          <p:nvPr/>
        </p:nvSpPr>
        <p:spPr>
          <a:xfrm>
            <a:off x="1524000" y="5943600"/>
            <a:ext cx="6248400" cy="830997"/>
          </a:xfrm>
          <a:prstGeom prst="rect">
            <a:avLst/>
          </a:prstGeom>
          <a:noFill/>
        </p:spPr>
        <p:txBody>
          <a:bodyPr wrap="square" rtlCol="0">
            <a:spAutoFit/>
          </a:bodyPr>
          <a:lstStyle/>
          <a:p>
            <a:r>
              <a:rPr lang="en-US" sz="2400" dirty="0" smtClean="0"/>
              <a:t>“The drive was long, but the trip was worth it”</a:t>
            </a:r>
          </a:p>
          <a:p>
            <a:r>
              <a:rPr lang="en-US" sz="2400" dirty="0"/>
              <a:t>	</a:t>
            </a:r>
            <a:r>
              <a:rPr lang="en-US" sz="2400" dirty="0" smtClean="0"/>
              <a:t>		</a:t>
            </a:r>
            <a:r>
              <a:rPr lang="en-US" sz="2400" dirty="0" err="1" smtClean="0"/>
              <a:t>Laci</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Station 1</a:t>
            </a:r>
            <a:br>
              <a:rPr lang="en-US" dirty="0" smtClean="0"/>
            </a:br>
            <a:r>
              <a:rPr lang="en-US" dirty="0" smtClean="0"/>
              <a:t>Head of Thousand Creeks Gorge</a:t>
            </a:r>
            <a:endParaRPr lang="en-US" dirty="0"/>
          </a:p>
        </p:txBody>
      </p:sp>
      <p:pic>
        <p:nvPicPr>
          <p:cNvPr id="7" name="Picture 6" descr="IMG_0250.JPG"/>
          <p:cNvPicPr>
            <a:picLocks noChangeAspect="1"/>
          </p:cNvPicPr>
          <p:nvPr/>
        </p:nvPicPr>
        <p:blipFill>
          <a:blip r:embed="rId2" cstate="print"/>
          <a:stretch>
            <a:fillRect/>
          </a:stretch>
        </p:blipFill>
        <p:spPr>
          <a:xfrm>
            <a:off x="3429000" y="1828800"/>
            <a:ext cx="5181600" cy="3886200"/>
          </a:xfrm>
          <a:prstGeom prst="rect">
            <a:avLst/>
          </a:prstGeom>
        </p:spPr>
      </p:pic>
      <p:sp>
        <p:nvSpPr>
          <p:cNvPr id="9" name="TextBox 8"/>
          <p:cNvSpPr txBox="1"/>
          <p:nvPr/>
        </p:nvSpPr>
        <p:spPr>
          <a:xfrm>
            <a:off x="304800" y="2057400"/>
            <a:ext cx="3048000" cy="4093428"/>
          </a:xfrm>
          <a:prstGeom prst="rect">
            <a:avLst/>
          </a:prstGeom>
          <a:noFill/>
        </p:spPr>
        <p:txBody>
          <a:bodyPr wrap="square" rtlCol="0">
            <a:spAutoFit/>
          </a:bodyPr>
          <a:lstStyle/>
          <a:p>
            <a:r>
              <a:rPr lang="en-US" sz="2000" dirty="0" smtClean="0"/>
              <a:t>“I loved learning about the rocks and how some of the rocks were made from volcanic activity. It looked like the rocks had some kind of bubbles in them, but they actually had these holes from being hot and cooling.  I also never knew that the Thousand Creeks Gorge was made by volcanoes“</a:t>
            </a:r>
          </a:p>
          <a:p>
            <a:r>
              <a:rPr lang="en-US" sz="2000" dirty="0"/>
              <a:t>	</a:t>
            </a:r>
            <a:r>
              <a:rPr lang="en-US" sz="2000" dirty="0" smtClean="0"/>
              <a:t>Destiny</a:t>
            </a:r>
            <a:endParaRPr 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Station 1</a:t>
            </a:r>
            <a:br>
              <a:rPr lang="en-US" dirty="0" smtClean="0"/>
            </a:br>
            <a:r>
              <a:rPr lang="en-US" dirty="0" smtClean="0"/>
              <a:t>Head of Thousand Creeks Gorge</a:t>
            </a:r>
            <a:endParaRPr lang="en-US" dirty="0"/>
          </a:p>
        </p:txBody>
      </p:sp>
      <p:pic>
        <p:nvPicPr>
          <p:cNvPr id="4" name="Content Placeholder 3" descr="IMG_0253.JPG"/>
          <p:cNvPicPr>
            <a:picLocks noGrp="1" noChangeAspect="1"/>
          </p:cNvPicPr>
          <p:nvPr>
            <p:ph idx="1"/>
          </p:nvPr>
        </p:nvPicPr>
        <p:blipFill>
          <a:blip r:embed="rId2" cstate="print"/>
          <a:stretch>
            <a:fillRect/>
          </a:stretch>
        </p:blipFill>
        <p:spPr>
          <a:xfrm>
            <a:off x="2438400" y="1600200"/>
            <a:ext cx="5892800" cy="4419600"/>
          </a:xfrm>
        </p:spPr>
      </p:pic>
      <p:sp>
        <p:nvSpPr>
          <p:cNvPr id="5" name="TextBox 4"/>
          <p:cNvSpPr txBox="1"/>
          <p:nvPr/>
        </p:nvSpPr>
        <p:spPr>
          <a:xfrm>
            <a:off x="228600" y="1524000"/>
            <a:ext cx="2057400" cy="2554545"/>
          </a:xfrm>
          <a:prstGeom prst="rect">
            <a:avLst/>
          </a:prstGeom>
          <a:noFill/>
        </p:spPr>
        <p:txBody>
          <a:bodyPr wrap="square" rtlCol="0">
            <a:spAutoFit/>
          </a:bodyPr>
          <a:lstStyle/>
          <a:p>
            <a:r>
              <a:rPr lang="en-US" sz="2000" dirty="0" smtClean="0"/>
              <a:t>“The best part of </a:t>
            </a:r>
            <a:r>
              <a:rPr lang="en-US" sz="2000" dirty="0" err="1" smtClean="0"/>
              <a:t>Dufurrena</a:t>
            </a:r>
            <a:r>
              <a:rPr lang="en-US" sz="2000" dirty="0" smtClean="0"/>
              <a:t> Ponds was the caldera. The water was pretty, it was orange and different colors.” </a:t>
            </a:r>
          </a:p>
          <a:p>
            <a:r>
              <a:rPr lang="en-US" sz="2000" dirty="0"/>
              <a:t>	</a:t>
            </a:r>
            <a:r>
              <a:rPr lang="en-US" sz="2000" dirty="0" smtClean="0"/>
              <a:t>Jordan</a:t>
            </a:r>
            <a:endParaRPr lang="en-US" sz="2000" dirty="0"/>
          </a:p>
        </p:txBody>
      </p:sp>
      <p:sp>
        <p:nvSpPr>
          <p:cNvPr id="6" name="TextBox 5"/>
          <p:cNvSpPr txBox="1"/>
          <p:nvPr/>
        </p:nvSpPr>
        <p:spPr>
          <a:xfrm>
            <a:off x="304800" y="4267200"/>
            <a:ext cx="1981200" cy="2246769"/>
          </a:xfrm>
          <a:prstGeom prst="rect">
            <a:avLst/>
          </a:prstGeom>
          <a:noFill/>
        </p:spPr>
        <p:txBody>
          <a:bodyPr wrap="square" rtlCol="0">
            <a:spAutoFit/>
          </a:bodyPr>
          <a:lstStyle/>
          <a:p>
            <a:r>
              <a:rPr lang="en-US" sz="2000" dirty="0" smtClean="0"/>
              <a:t>We found a pond that had red water because the iron was washed from the (rocks).”</a:t>
            </a:r>
          </a:p>
          <a:p>
            <a:r>
              <a:rPr lang="en-US" sz="2000" dirty="0"/>
              <a:t>	</a:t>
            </a:r>
            <a:r>
              <a:rPr lang="en-US" sz="2000" dirty="0" smtClean="0"/>
              <a:t>Ron </a:t>
            </a:r>
            <a:endParaRPr 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smtClean="0"/>
              <a:t>Station 2 </a:t>
            </a:r>
            <a:br>
              <a:rPr lang="en-US" dirty="0" smtClean="0"/>
            </a:br>
            <a:r>
              <a:rPr lang="en-US" dirty="0" smtClean="0"/>
              <a:t>Sandstone Quarry</a:t>
            </a:r>
            <a:endParaRPr lang="en-US" dirty="0"/>
          </a:p>
        </p:txBody>
      </p:sp>
      <p:pic>
        <p:nvPicPr>
          <p:cNvPr id="6" name="Content Placeholder 5" descr="IMG_0262.JPG"/>
          <p:cNvPicPr>
            <a:picLocks noGrp="1" noChangeAspect="1"/>
          </p:cNvPicPr>
          <p:nvPr>
            <p:ph idx="1"/>
          </p:nvPr>
        </p:nvPicPr>
        <p:blipFill>
          <a:blip r:embed="rId2" cstate="print"/>
          <a:stretch>
            <a:fillRect/>
          </a:stretch>
        </p:blipFill>
        <p:spPr>
          <a:xfrm>
            <a:off x="3048000" y="1524000"/>
            <a:ext cx="5791200" cy="4343400"/>
          </a:xfrm>
        </p:spPr>
      </p:pic>
      <p:sp>
        <p:nvSpPr>
          <p:cNvPr id="7" name="TextBox 6"/>
          <p:cNvSpPr txBox="1"/>
          <p:nvPr/>
        </p:nvSpPr>
        <p:spPr>
          <a:xfrm>
            <a:off x="381000" y="5867400"/>
            <a:ext cx="8610600" cy="461665"/>
          </a:xfrm>
          <a:prstGeom prst="rect">
            <a:avLst/>
          </a:prstGeom>
          <a:noFill/>
        </p:spPr>
        <p:txBody>
          <a:bodyPr wrap="square" rtlCol="0">
            <a:spAutoFit/>
          </a:bodyPr>
          <a:lstStyle/>
          <a:p>
            <a:r>
              <a:rPr lang="en-US" sz="2400" dirty="0" smtClean="0"/>
              <a:t>Mr. </a:t>
            </a:r>
            <a:r>
              <a:rPr lang="en-US" sz="2400" dirty="0" err="1" smtClean="0"/>
              <a:t>Munk</a:t>
            </a:r>
            <a:r>
              <a:rPr lang="en-US" sz="2400" dirty="0" smtClean="0"/>
              <a:t> showing students the rock-cutting machine at the quarry.</a:t>
            </a:r>
            <a:endParaRPr lang="en-US" sz="2400" dirty="0"/>
          </a:p>
        </p:txBody>
      </p:sp>
      <p:sp>
        <p:nvSpPr>
          <p:cNvPr id="8" name="TextBox 7"/>
          <p:cNvSpPr txBox="1"/>
          <p:nvPr/>
        </p:nvSpPr>
        <p:spPr>
          <a:xfrm>
            <a:off x="152400" y="1828800"/>
            <a:ext cx="2667000" cy="3477875"/>
          </a:xfrm>
          <a:prstGeom prst="rect">
            <a:avLst/>
          </a:prstGeom>
          <a:noFill/>
        </p:spPr>
        <p:txBody>
          <a:bodyPr wrap="square" rtlCol="0">
            <a:spAutoFit/>
          </a:bodyPr>
          <a:lstStyle/>
          <a:p>
            <a:r>
              <a:rPr lang="en-US" sz="2000" dirty="0" smtClean="0"/>
              <a:t>“I liked the trip to the quarry. I liked all the different patterns in the rocks. I liked all the sizes and colors of the rocks. A girl I know found a huge chunk of obsidian. My major (thing I liked) was the rock cutter.”</a:t>
            </a:r>
          </a:p>
          <a:p>
            <a:r>
              <a:rPr lang="en-US" sz="2000" dirty="0"/>
              <a:t>	</a:t>
            </a:r>
            <a:r>
              <a:rPr lang="en-US" sz="2000" dirty="0" smtClean="0"/>
              <a:t>Alisha</a:t>
            </a:r>
            <a:endParaRPr lang="en-US"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Station 2 </a:t>
            </a:r>
            <a:br>
              <a:rPr lang="en-US" dirty="0" smtClean="0"/>
            </a:br>
            <a:r>
              <a:rPr lang="en-US" dirty="0" smtClean="0"/>
              <a:t>Sandstone Quarry</a:t>
            </a:r>
            <a:endParaRPr lang="en-US" dirty="0"/>
          </a:p>
        </p:txBody>
      </p:sp>
      <p:pic>
        <p:nvPicPr>
          <p:cNvPr id="4" name="Content Placeholder 3" descr="IMG_0264.JPG"/>
          <p:cNvPicPr>
            <a:picLocks noGrp="1" noChangeAspect="1"/>
          </p:cNvPicPr>
          <p:nvPr>
            <p:ph idx="1"/>
          </p:nvPr>
        </p:nvPicPr>
        <p:blipFill>
          <a:blip r:embed="rId2" cstate="print"/>
          <a:stretch>
            <a:fillRect/>
          </a:stretch>
        </p:blipFill>
        <p:spPr>
          <a:xfrm>
            <a:off x="2971800" y="1752600"/>
            <a:ext cx="5791200" cy="4343400"/>
          </a:xfrm>
        </p:spPr>
      </p:pic>
      <p:sp>
        <p:nvSpPr>
          <p:cNvPr id="5" name="TextBox 4"/>
          <p:cNvSpPr txBox="1"/>
          <p:nvPr/>
        </p:nvSpPr>
        <p:spPr>
          <a:xfrm>
            <a:off x="381000" y="1676400"/>
            <a:ext cx="2438400" cy="2677656"/>
          </a:xfrm>
          <a:prstGeom prst="rect">
            <a:avLst/>
          </a:prstGeom>
          <a:noFill/>
        </p:spPr>
        <p:txBody>
          <a:bodyPr wrap="square" rtlCol="0">
            <a:spAutoFit/>
          </a:bodyPr>
          <a:lstStyle/>
          <a:p>
            <a:r>
              <a:rPr lang="en-US" sz="2400" dirty="0" smtClean="0"/>
              <a:t>“It was cool to see where the natives broke the sandstone, and the old machines.”</a:t>
            </a:r>
          </a:p>
          <a:p>
            <a:r>
              <a:rPr lang="en-US" sz="2400" dirty="0"/>
              <a:t>	</a:t>
            </a:r>
            <a:r>
              <a:rPr lang="en-US" sz="2400" dirty="0" smtClean="0"/>
              <a:t>Jeremiah</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Station 3</a:t>
            </a:r>
            <a:br>
              <a:rPr lang="en-US" dirty="0" smtClean="0"/>
            </a:br>
            <a:r>
              <a:rPr lang="en-US" dirty="0" smtClean="0"/>
              <a:t>Animals </a:t>
            </a:r>
            <a:endParaRPr lang="en-US" dirty="0"/>
          </a:p>
        </p:txBody>
      </p:sp>
      <p:pic>
        <p:nvPicPr>
          <p:cNvPr id="4" name="Content Placeholder 3" descr="IMG_0260.JPG"/>
          <p:cNvPicPr>
            <a:picLocks noGrp="1" noChangeAspect="1"/>
          </p:cNvPicPr>
          <p:nvPr>
            <p:ph idx="1"/>
          </p:nvPr>
        </p:nvPicPr>
        <p:blipFill>
          <a:blip r:embed="rId2" cstate="print"/>
          <a:stretch>
            <a:fillRect/>
          </a:stretch>
        </p:blipFill>
        <p:spPr>
          <a:xfrm>
            <a:off x="3124200" y="1600200"/>
            <a:ext cx="5486400" cy="4114800"/>
          </a:xfrm>
        </p:spPr>
      </p:pic>
      <p:sp>
        <p:nvSpPr>
          <p:cNvPr id="5" name="TextBox 4"/>
          <p:cNvSpPr txBox="1"/>
          <p:nvPr/>
        </p:nvSpPr>
        <p:spPr>
          <a:xfrm>
            <a:off x="1143000" y="5943600"/>
            <a:ext cx="7391400" cy="461665"/>
          </a:xfrm>
          <a:prstGeom prst="rect">
            <a:avLst/>
          </a:prstGeom>
          <a:noFill/>
        </p:spPr>
        <p:txBody>
          <a:bodyPr wrap="square" rtlCol="0">
            <a:spAutoFit/>
          </a:bodyPr>
          <a:lstStyle/>
          <a:p>
            <a:r>
              <a:rPr lang="en-US" sz="2400" dirty="0" smtClean="0"/>
              <a:t>Mr. Clark talking about the animals found in the area. </a:t>
            </a:r>
            <a:endParaRPr lang="en-US" sz="2400" dirty="0"/>
          </a:p>
        </p:txBody>
      </p:sp>
      <p:sp>
        <p:nvSpPr>
          <p:cNvPr id="6" name="TextBox 5"/>
          <p:cNvSpPr txBox="1"/>
          <p:nvPr/>
        </p:nvSpPr>
        <p:spPr>
          <a:xfrm>
            <a:off x="381000" y="381000"/>
            <a:ext cx="2362200" cy="2677656"/>
          </a:xfrm>
          <a:prstGeom prst="rect">
            <a:avLst/>
          </a:prstGeom>
          <a:noFill/>
        </p:spPr>
        <p:txBody>
          <a:bodyPr wrap="square" rtlCol="0">
            <a:spAutoFit/>
          </a:bodyPr>
          <a:lstStyle/>
          <a:p>
            <a:r>
              <a:rPr lang="en-US" sz="2400" dirty="0" smtClean="0"/>
              <a:t>“The animal life there was pretty amazing. We saw a pack of antelope.”</a:t>
            </a:r>
          </a:p>
          <a:p>
            <a:r>
              <a:rPr lang="en-US" sz="2400" dirty="0"/>
              <a:t>	</a:t>
            </a:r>
            <a:r>
              <a:rPr lang="en-US" sz="2400" dirty="0" smtClean="0"/>
              <a:t>Angel</a:t>
            </a:r>
          </a:p>
          <a:p>
            <a:r>
              <a:rPr lang="en-US" sz="2400" dirty="0"/>
              <a:t>	</a:t>
            </a:r>
            <a:r>
              <a:rPr lang="en-US" sz="2400" dirty="0" smtClean="0"/>
              <a:t> </a:t>
            </a:r>
            <a:endParaRPr lang="en-US" sz="2400" dirty="0"/>
          </a:p>
        </p:txBody>
      </p:sp>
      <p:sp>
        <p:nvSpPr>
          <p:cNvPr id="7" name="TextBox 6"/>
          <p:cNvSpPr txBox="1"/>
          <p:nvPr/>
        </p:nvSpPr>
        <p:spPr>
          <a:xfrm>
            <a:off x="457200" y="2971800"/>
            <a:ext cx="2209800" cy="2677656"/>
          </a:xfrm>
          <a:prstGeom prst="rect">
            <a:avLst/>
          </a:prstGeom>
          <a:noFill/>
        </p:spPr>
        <p:txBody>
          <a:bodyPr wrap="square" rtlCol="0">
            <a:spAutoFit/>
          </a:bodyPr>
          <a:lstStyle/>
          <a:p>
            <a:r>
              <a:rPr lang="en-US" sz="2400" dirty="0" smtClean="0"/>
              <a:t>“Next to the sand rocks, I saw a toad. I also saw a bull snake, it was so cool.”</a:t>
            </a:r>
          </a:p>
          <a:p>
            <a:r>
              <a:rPr lang="en-US" sz="2400" dirty="0"/>
              <a:t>	</a:t>
            </a:r>
            <a:r>
              <a:rPr lang="en-US" sz="2400" dirty="0" smtClean="0"/>
              <a:t>Natalia</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Station 4 </a:t>
            </a:r>
            <a:br>
              <a:rPr lang="en-US" dirty="0" smtClean="0"/>
            </a:br>
            <a:r>
              <a:rPr lang="en-US" dirty="0" smtClean="0"/>
              <a:t>Water Cycle</a:t>
            </a:r>
            <a:endParaRPr lang="en-US" dirty="0"/>
          </a:p>
        </p:txBody>
      </p:sp>
      <p:pic>
        <p:nvPicPr>
          <p:cNvPr id="4" name="Content Placeholder 3" descr="IMG_0269.JPG"/>
          <p:cNvPicPr>
            <a:picLocks noGrp="1" noChangeAspect="1"/>
          </p:cNvPicPr>
          <p:nvPr>
            <p:ph idx="1"/>
          </p:nvPr>
        </p:nvPicPr>
        <p:blipFill>
          <a:blip r:embed="rId2" cstate="print"/>
          <a:stretch>
            <a:fillRect/>
          </a:stretch>
        </p:blipFill>
        <p:spPr>
          <a:xfrm>
            <a:off x="1676400" y="1371600"/>
            <a:ext cx="6034617" cy="4525963"/>
          </a:xfrm>
        </p:spPr>
      </p:pic>
      <p:sp>
        <p:nvSpPr>
          <p:cNvPr id="10" name="TextBox 9"/>
          <p:cNvSpPr txBox="1"/>
          <p:nvPr/>
        </p:nvSpPr>
        <p:spPr>
          <a:xfrm>
            <a:off x="1447800" y="6096000"/>
            <a:ext cx="6705600" cy="461665"/>
          </a:xfrm>
          <a:prstGeom prst="rect">
            <a:avLst/>
          </a:prstGeom>
          <a:noFill/>
        </p:spPr>
        <p:txBody>
          <a:bodyPr wrap="square" rtlCol="0">
            <a:spAutoFit/>
          </a:bodyPr>
          <a:lstStyle/>
          <a:p>
            <a:r>
              <a:rPr lang="en-US" sz="2400" dirty="0" smtClean="0"/>
              <a:t>Making water cycle bracelets with Mrs. McCord</a:t>
            </a:r>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pPr algn="l"/>
            <a:r>
              <a:rPr lang="en-US" sz="2800" dirty="0" smtClean="0"/>
              <a:t>“After seeing all those different kinds of rocks I think that I want to be a geologist when I grow up.”	</a:t>
            </a:r>
            <a:r>
              <a:rPr lang="en-US" sz="2800" dirty="0" err="1" smtClean="0"/>
              <a:t>Laci</a:t>
            </a:r>
            <a:endParaRPr lang="en-US" sz="2800" dirty="0"/>
          </a:p>
        </p:txBody>
      </p:sp>
      <p:pic>
        <p:nvPicPr>
          <p:cNvPr id="4" name="Content Placeholder 3" descr="spring school rodeo washoe 025.JPG"/>
          <p:cNvPicPr>
            <a:picLocks noGrp="1" noChangeAspect="1"/>
          </p:cNvPicPr>
          <p:nvPr>
            <p:ph idx="1"/>
          </p:nvPr>
        </p:nvPicPr>
        <p:blipFill>
          <a:blip r:embed="rId2" cstate="print"/>
          <a:stretch>
            <a:fillRect/>
          </a:stretch>
        </p:blipFill>
        <p:spPr>
          <a:xfrm>
            <a:off x="4191000" y="1219200"/>
            <a:ext cx="3606800" cy="2705100"/>
          </a:xfrm>
        </p:spPr>
      </p:pic>
      <p:pic>
        <p:nvPicPr>
          <p:cNvPr id="5" name="Picture 4" descr="spring school rodeo washoe 012.JPG"/>
          <p:cNvPicPr>
            <a:picLocks noChangeAspect="1"/>
          </p:cNvPicPr>
          <p:nvPr/>
        </p:nvPicPr>
        <p:blipFill>
          <a:blip r:embed="rId3" cstate="print"/>
          <a:stretch>
            <a:fillRect/>
          </a:stretch>
        </p:blipFill>
        <p:spPr>
          <a:xfrm>
            <a:off x="457200" y="4038600"/>
            <a:ext cx="3454400" cy="2590800"/>
          </a:xfrm>
          <a:prstGeom prst="rect">
            <a:avLst/>
          </a:prstGeom>
        </p:spPr>
      </p:pic>
      <p:pic>
        <p:nvPicPr>
          <p:cNvPr id="6" name="Picture 5" descr="IMG_0252.JPG"/>
          <p:cNvPicPr>
            <a:picLocks noChangeAspect="1"/>
          </p:cNvPicPr>
          <p:nvPr/>
        </p:nvPicPr>
        <p:blipFill>
          <a:blip r:embed="rId4" cstate="print"/>
          <a:stretch>
            <a:fillRect/>
          </a:stretch>
        </p:blipFill>
        <p:spPr>
          <a:xfrm>
            <a:off x="457200" y="1295400"/>
            <a:ext cx="3454400" cy="2590800"/>
          </a:xfrm>
          <a:prstGeom prst="rect">
            <a:avLst/>
          </a:prstGeom>
        </p:spPr>
      </p:pic>
      <p:sp>
        <p:nvSpPr>
          <p:cNvPr id="7" name="TextBox 6"/>
          <p:cNvSpPr txBox="1"/>
          <p:nvPr/>
        </p:nvSpPr>
        <p:spPr>
          <a:xfrm>
            <a:off x="4114800" y="4038600"/>
            <a:ext cx="4114800" cy="1015663"/>
          </a:xfrm>
          <a:prstGeom prst="rect">
            <a:avLst/>
          </a:prstGeom>
          <a:noFill/>
        </p:spPr>
        <p:txBody>
          <a:bodyPr wrap="square" rtlCol="0">
            <a:spAutoFit/>
          </a:bodyPr>
          <a:lstStyle/>
          <a:p>
            <a:r>
              <a:rPr lang="en-US" sz="2000" dirty="0" smtClean="0"/>
              <a:t>“I found a whole bunch of obsidian, lava rock and other cool rocks”  </a:t>
            </a:r>
          </a:p>
          <a:p>
            <a:r>
              <a:rPr lang="en-US" sz="2000" dirty="0"/>
              <a:t>	</a:t>
            </a:r>
            <a:r>
              <a:rPr lang="en-US" sz="2000" dirty="0" smtClean="0"/>
              <a:t>		James</a:t>
            </a:r>
            <a:endParaRPr lang="en-US" sz="2000" dirty="0"/>
          </a:p>
        </p:txBody>
      </p:sp>
      <p:sp>
        <p:nvSpPr>
          <p:cNvPr id="8" name="TextBox 7"/>
          <p:cNvSpPr txBox="1"/>
          <p:nvPr/>
        </p:nvSpPr>
        <p:spPr>
          <a:xfrm>
            <a:off x="4267200" y="5105400"/>
            <a:ext cx="4267200" cy="1323439"/>
          </a:xfrm>
          <a:prstGeom prst="rect">
            <a:avLst/>
          </a:prstGeom>
          <a:noFill/>
        </p:spPr>
        <p:txBody>
          <a:bodyPr wrap="square" rtlCol="0">
            <a:spAutoFit/>
          </a:bodyPr>
          <a:lstStyle/>
          <a:p>
            <a:r>
              <a:rPr lang="en-US" sz="2000" dirty="0" smtClean="0"/>
              <a:t>“I actually found lava that </a:t>
            </a:r>
            <a:r>
              <a:rPr lang="en-US" sz="2000" dirty="0" err="1" smtClean="0"/>
              <a:t>shooted</a:t>
            </a:r>
            <a:r>
              <a:rPr lang="en-US" sz="2000" dirty="0" smtClean="0"/>
              <a:t> from the volcano, then cooled when falling, then turned into rock when it hit the ground.”		Polaris</a:t>
            </a:r>
            <a:endParaRPr lang="en-US" sz="2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486</Words>
  <Application>Microsoft Office PowerPoint</Application>
  <PresentationFormat>On-screen Show (4:3)</PresentationFormat>
  <Paragraphs>43</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Dufurrena Ponds - 2013</vt:lpstr>
      <vt:lpstr>On May 9, 2013 about 120 fifth grade students from French Ford Middle School loaded onto two busses and made the 125- mile trip to Dufurrena Ponds.</vt:lpstr>
      <vt:lpstr>Station 1 Head of Thousand Creeks Gorge</vt:lpstr>
      <vt:lpstr>Station 1 Head of Thousand Creeks Gorge</vt:lpstr>
      <vt:lpstr>Station 2  Sandstone Quarry</vt:lpstr>
      <vt:lpstr>Station 2  Sandstone Quarry</vt:lpstr>
      <vt:lpstr>Station 3 Animals </vt:lpstr>
      <vt:lpstr>Station 4  Water Cycle</vt:lpstr>
      <vt:lpstr>“After seeing all those different kinds of rocks I think that I want to be a geologist when I grow up.” Laci</vt:lpstr>
      <vt:lpstr>“The fish in the pool are cool! Especially the little fish. When you put your hand in the water it tickles because they eat the dead skin cells.”  Victor</vt:lpstr>
      <vt:lpstr>Hanging out at the shower house.</vt:lpstr>
      <vt:lpstr>Looking for souvenirs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Dufurrena Ponds - 2013</dc:title>
  <dc:creator>User</dc:creator>
  <cp:lastModifiedBy>User</cp:lastModifiedBy>
  <cp:revision>11</cp:revision>
  <dcterms:created xsi:type="dcterms:W3CDTF">2013-06-07T01:03:29Z</dcterms:created>
  <dcterms:modified xsi:type="dcterms:W3CDTF">2013-06-07T02:44:36Z</dcterms:modified>
</cp:coreProperties>
</file>